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6"/>
  </p:notesMasterIdLst>
  <p:sldIdLst>
    <p:sldId id="257" r:id="rId2"/>
    <p:sldId id="271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290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99" d="100"/>
          <a:sy n="99" d="100"/>
        </p:scale>
        <p:origin x="26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https://www.cloudskillsboost.google/paths/118/course_templates/554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https://www.afr.com/technology/black-george-washington-google-shows-pitfalls-of-woke-ai-20240229-p5f8ob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7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120BE2D-D4F6-F4B4-F043-4B7770C72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044" y="848860"/>
            <a:ext cx="3933333" cy="4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5585E-B753-6EE6-5D32-741A88D3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34" y="2473372"/>
            <a:ext cx="4891654" cy="20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1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0701CB0-7116-2EC6-4D70-D6328BF332E0}"/>
              </a:ext>
            </a:extLst>
          </p:cNvPr>
          <p:cNvGrpSpPr/>
          <p:nvPr/>
        </p:nvGrpSpPr>
        <p:grpSpPr>
          <a:xfrm>
            <a:off x="314918" y="1086233"/>
            <a:ext cx="11562164" cy="4685534"/>
            <a:chOff x="442026" y="161191"/>
            <a:chExt cx="11562164" cy="4685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FC0A7B-A188-B75F-06A3-EB33F8B9B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4002" y="161192"/>
              <a:ext cx="2858347" cy="218806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2CE820-1D0D-D56F-7E00-51708C638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0616" y="161191"/>
              <a:ext cx="3170768" cy="21880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E98B83-9D32-B79B-F1AC-16A7FC771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9651" y="161191"/>
              <a:ext cx="3095741" cy="225292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FF4100-19E5-5DF7-6EAC-61D2936D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26" y="2632135"/>
              <a:ext cx="3042128" cy="19959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0C4F93-9235-398E-2816-0EF190C7C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4387" y="2632135"/>
              <a:ext cx="2682291" cy="20083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6F55E53-9110-535E-9A9A-F2B6712F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3146" y="2632135"/>
              <a:ext cx="2513010" cy="221459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7C8143B-3056-6433-9F93-428C35B5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21900" y="2632135"/>
              <a:ext cx="2682290" cy="2195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413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C11BFD-8BD2-3EC2-38DF-16C368F856DD}"/>
              </a:ext>
            </a:extLst>
          </p:cNvPr>
          <p:cNvGrpSpPr/>
          <p:nvPr/>
        </p:nvGrpSpPr>
        <p:grpSpPr>
          <a:xfrm>
            <a:off x="2994628" y="399355"/>
            <a:ext cx="6202745" cy="6059290"/>
            <a:chOff x="770974" y="179738"/>
            <a:chExt cx="6202745" cy="6059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2D663E-78ED-C596-2CD3-F8E5E6D9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974" y="179738"/>
              <a:ext cx="2975590" cy="291959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97E71D-E41A-95E5-F258-7E2591CD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8593" y="179738"/>
              <a:ext cx="2747968" cy="29599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4B8C17-DA3B-84F5-8BC8-710BCDDE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974" y="3279074"/>
              <a:ext cx="3007313" cy="295995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FDA9BF-D7A8-3D41-983E-34F1B569E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8593" y="3291825"/>
              <a:ext cx="2955126" cy="2947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05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1B677D-BB2C-376E-D8E8-03C78486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29" y="1726762"/>
            <a:ext cx="8589124" cy="29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9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76FEA-1C49-0A38-B61D-3343DD2F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83" y="179619"/>
            <a:ext cx="8248856" cy="649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1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ACEE8-6DE6-B294-5B3F-EA47D2C2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24" y="1276619"/>
            <a:ext cx="8780952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C3A3E-1519-4CA7-01D0-A75031C9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20" y="1100547"/>
            <a:ext cx="5916560" cy="46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7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31D6DC-A639-FC33-9123-4B45DFF3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49" y="2341946"/>
            <a:ext cx="8211844" cy="21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5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63D7E-937A-6413-FF62-16F2C5A80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24" y="1487956"/>
            <a:ext cx="5025550" cy="355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18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C9417-05AF-8EC7-6A2C-5460A0A3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225" y="1632841"/>
            <a:ext cx="5883267" cy="33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D13FC-6E74-870B-8BEF-27C8B78D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56" y="2543177"/>
            <a:ext cx="5735351" cy="12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84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58BF5-E273-4AF2-4DE7-0C9085EC8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047" y="2024238"/>
            <a:ext cx="4443942" cy="35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75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985</TotalTime>
  <Words>30</Words>
  <Application>Microsoft Office PowerPoint</Application>
  <PresentationFormat>Widescreen</PresentationFormat>
  <Paragraphs>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Zain Naboulsi</cp:lastModifiedBy>
  <cp:revision>3</cp:revision>
  <dcterms:created xsi:type="dcterms:W3CDTF">2024-06-30T01:37:58Z</dcterms:created>
  <dcterms:modified xsi:type="dcterms:W3CDTF">2024-07-01T03:46:24Z</dcterms:modified>
</cp:coreProperties>
</file>